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5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0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1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9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9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1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1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5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0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8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E187-2E57-4A1C-9F6F-7A6ACA3A13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EE09-F105-467E-B330-EE1A0A23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3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2331" y="1586752"/>
            <a:ext cx="99866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Proper Payroll Procedures Are Important…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To make sure employees receive fair pay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To reduce processing time in the finance office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To improve town auditing procedures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sz="2800" b="1" dirty="0" smtClean="0"/>
              <a:t>Make sure…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You use a non-corrupted form and the proper procedures (download form accounting home page)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Double check your work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Submit to accounting NLT Monday at 5pm of work week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782" y="400723"/>
            <a:ext cx="1881512" cy="185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2" y="86943"/>
            <a:ext cx="8135485" cy="663032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 rot="20312695">
            <a:off x="2506757" y="100837"/>
            <a:ext cx="1509724" cy="484632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682135">
            <a:off x="0" y="977153"/>
            <a:ext cx="1494873" cy="582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Dept.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 rot="20312695">
            <a:off x="6476978" y="-146080"/>
            <a:ext cx="2237394" cy="665260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warrant date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 rot="21230016">
            <a:off x="8091422" y="520939"/>
            <a:ext cx="1773988" cy="484632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account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 rot="3516748">
            <a:off x="7734505" y="1891872"/>
            <a:ext cx="2008385" cy="484632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check date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454037" y="222383"/>
            <a:ext cx="275556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warrant date:</a:t>
            </a:r>
          </a:p>
          <a:p>
            <a:endParaRPr lang="en-US" dirty="0"/>
          </a:p>
          <a:p>
            <a:r>
              <a:rPr lang="en-US" dirty="0" smtClean="0"/>
              <a:t>1.) Enter the </a:t>
            </a:r>
            <a:r>
              <a:rPr lang="en-US" b="1" dirty="0" smtClean="0"/>
              <a:t>pay period start date </a:t>
            </a:r>
            <a:r>
              <a:rPr lang="en-US" dirty="0" smtClean="0"/>
              <a:t>directly from the official FY20 warrant date sheet. Do not enter the pay period end date as this will auto populate</a:t>
            </a:r>
          </a:p>
          <a:p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.) Enter the </a:t>
            </a:r>
            <a:r>
              <a:rPr lang="en-US" b="1" dirty="0" smtClean="0"/>
              <a:t>check date </a:t>
            </a:r>
            <a:r>
              <a:rPr lang="en-US" dirty="0" smtClean="0"/>
              <a:t>directly from the official FY20 warrant date sheet. 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.) All times must be entered in this format 00:00 AM. The format is important.</a:t>
            </a:r>
          </a:p>
          <a:p>
            <a:endParaRPr lang="en-US" dirty="0"/>
          </a:p>
          <a:p>
            <a:r>
              <a:rPr lang="en-US" dirty="0" smtClean="0"/>
              <a:t>4.) The formatting in this sheet is set…enter only the data necessary and everything else will auto-populate</a:t>
            </a:r>
          </a:p>
          <a:p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 rot="21045931">
            <a:off x="2341762" y="1741246"/>
            <a:ext cx="2070024" cy="484632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daily time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20682135">
            <a:off x="2580676" y="2653982"/>
            <a:ext cx="2542225" cy="988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any authorized leave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 rot="20260113">
            <a:off x="2201167" y="3678292"/>
            <a:ext cx="3119539" cy="978768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approved salary or hourly rate</a:t>
            </a:r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 rot="1063021">
            <a:off x="3273205" y="6259834"/>
            <a:ext cx="1509724" cy="484632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1063021">
            <a:off x="3434640" y="5391171"/>
            <a:ext cx="2166881" cy="882007"/>
          </a:xfrm>
          <a:prstGeom prst="leftArrow">
            <a:avLst>
              <a:gd name="adj1" fmla="val 47080"/>
              <a:gd name="adj2" fmla="val 94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biweekly hours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 rot="1063021">
            <a:off x="6649365" y="5568197"/>
            <a:ext cx="2501298" cy="912837"/>
          </a:xfrm>
          <a:prstGeom prst="leftArrow">
            <a:avLst>
              <a:gd name="adj1" fmla="val 47080"/>
              <a:gd name="adj2" fmla="val 9467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Don’t change this area!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2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181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Raeanne Siegel</dc:creator>
  <cp:lastModifiedBy>Raeanne Siegel</cp:lastModifiedBy>
  <cp:revision>2</cp:revision>
  <dcterms:created xsi:type="dcterms:W3CDTF">2019-10-22T14:24:22Z</dcterms:created>
  <dcterms:modified xsi:type="dcterms:W3CDTF">2019-10-22T14:35:18Z</dcterms:modified>
</cp:coreProperties>
</file>