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5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0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1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9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1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1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5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0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3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2331" y="1586752"/>
            <a:ext cx="99866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Proper </a:t>
            </a:r>
            <a:r>
              <a:rPr lang="en-US" sz="2800" b="1" dirty="0" smtClean="0"/>
              <a:t>Warrant</a:t>
            </a:r>
            <a:r>
              <a:rPr lang="en-US" sz="2800" b="1" dirty="0" smtClean="0"/>
              <a:t> </a:t>
            </a:r>
            <a:r>
              <a:rPr lang="en-US" sz="2800" b="1" dirty="0" smtClean="0"/>
              <a:t>Procedures Are Important…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To make sure </a:t>
            </a:r>
            <a:r>
              <a:rPr lang="en-US" dirty="0" smtClean="0"/>
              <a:t>we spend money as appropriated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To reduce processing time in the finance </a:t>
            </a:r>
            <a:r>
              <a:rPr lang="en-US" dirty="0" smtClean="0"/>
              <a:t>office due to mistakes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We are publishing ALL transactions as part of an open checkbook initiative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sz="2800" b="1" dirty="0" smtClean="0"/>
              <a:t>Make sure…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You </a:t>
            </a:r>
            <a:r>
              <a:rPr lang="en-US" dirty="0" smtClean="0"/>
              <a:t>double check the accounts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Include proper back up as defined by accounting procedures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You pay ALL bills within 30 days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782" y="400723"/>
            <a:ext cx="1881512" cy="185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189" y="0"/>
            <a:ext cx="5755890" cy="663032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20682135">
            <a:off x="2451955" y="841855"/>
            <a:ext cx="1494873" cy="582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Dept.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 rot="20312695">
            <a:off x="5420460" y="-49908"/>
            <a:ext cx="2237394" cy="665260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warrant date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 rot="21230016">
            <a:off x="6832457" y="411568"/>
            <a:ext cx="2135115" cy="642035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fiscal year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 rot="1976619">
            <a:off x="3793385" y="2299335"/>
            <a:ext cx="2361938" cy="638475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date from bill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61998" y="229463"/>
            <a:ext cx="275556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warrant date:</a:t>
            </a:r>
          </a:p>
          <a:p>
            <a:endParaRPr lang="en-US" dirty="0"/>
          </a:p>
          <a:p>
            <a:r>
              <a:rPr lang="en-US" dirty="0" smtClean="0"/>
              <a:t>1.) </a:t>
            </a:r>
            <a:r>
              <a:rPr lang="en-US" dirty="0" smtClean="0"/>
              <a:t>Use the “Thursday” date from the published warrant calendar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.) </a:t>
            </a:r>
            <a:r>
              <a:rPr lang="en-US" dirty="0" smtClean="0"/>
              <a:t>Make sure you have enough funds in your account before warranting a payment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.) </a:t>
            </a:r>
            <a:r>
              <a:rPr lang="en-US" dirty="0" smtClean="0"/>
              <a:t>All vendors must have a W9 on file. Please help accounting by submitting these for new vendors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4.) </a:t>
            </a:r>
            <a:r>
              <a:rPr lang="en-US" dirty="0" smtClean="0"/>
              <a:t>Once filed, bring warrants to your boards and committees for their review. You do not need to turn this in, but our auditors will look at 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20682135">
            <a:off x="342299" y="1700098"/>
            <a:ext cx="2542225" cy="988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proper vendor name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 rot="1063021">
            <a:off x="3252864" y="6390345"/>
            <a:ext cx="2367457" cy="484632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signature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1546255">
            <a:off x="5562928" y="2204084"/>
            <a:ext cx="3374371" cy="567949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proper budget account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1063021">
            <a:off x="6681121" y="5054488"/>
            <a:ext cx="2501298" cy="912837"/>
          </a:xfrm>
          <a:prstGeom prst="leftArrow">
            <a:avLst>
              <a:gd name="adj1" fmla="val 47080"/>
              <a:gd name="adj2" fmla="val 9467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change this area!</a:t>
            </a:r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 rot="1976619">
            <a:off x="4520719" y="2207467"/>
            <a:ext cx="3020382" cy="638475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invoice # from bill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 rot="1546255">
            <a:off x="6687264" y="2034103"/>
            <a:ext cx="2833913" cy="567949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proper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2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182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Raeanne Siegel</dc:creator>
  <cp:lastModifiedBy>Raeanne Siegel</cp:lastModifiedBy>
  <cp:revision>3</cp:revision>
  <dcterms:created xsi:type="dcterms:W3CDTF">2019-10-22T14:24:22Z</dcterms:created>
  <dcterms:modified xsi:type="dcterms:W3CDTF">2019-10-22T14:54:53Z</dcterms:modified>
</cp:coreProperties>
</file>